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-Law-of-dimining-marginal-utility-1-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-Law-of-dimining-marginal-utility-1-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-Law-of-dimining-marginal-utility-1-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-Law-of-dimining-marginal-utility-1-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-Law-of-dimining-marginal-utility-1-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-Law-of-dimining-marginal-utility-1-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-Law-of-dimining-marginal-utility-1-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-Law-of-dimining-marginal-utility-1-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-Law-of-dimining-marginal-utility-1-1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-Law-of-dimining-marginal-utility-1-1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1-Law-of-dimining-marginal-utility-1-1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-Law-of-dimining-marginal-utility-1-1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3-Law-of-dimining-marginal-utility-1-1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4-Law-of-dimining-marginal-utility-1-1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